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6"/>
  </p:notesMasterIdLst>
  <p:handoutMasterIdLst>
    <p:handoutMasterId r:id="rId7"/>
  </p:handoutMasterIdLst>
  <p:sldIdLst>
    <p:sldId id="945" r:id="rId2"/>
    <p:sldId id="946" r:id="rId3"/>
    <p:sldId id="947" r:id="rId4"/>
    <p:sldId id="948" r:id="rId5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87BD"/>
    <a:srgbClr val="FFFFFF"/>
    <a:srgbClr val="FFCC00"/>
    <a:srgbClr val="F9DF8D"/>
    <a:srgbClr val="F7BF3E"/>
    <a:srgbClr val="73043F"/>
    <a:srgbClr val="AC0A4F"/>
    <a:srgbClr val="990000"/>
    <a:srgbClr val="FF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9" autoAdjust="0"/>
    <p:restoredTop sz="95238" autoAdjust="0"/>
  </p:normalViewPr>
  <p:slideViewPr>
    <p:cSldViewPr snapToGrid="0">
      <p:cViewPr varScale="1">
        <p:scale>
          <a:sx n="107" d="100"/>
          <a:sy n="107" d="100"/>
        </p:scale>
        <p:origin x="11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E0300A4-CD20-4585-AEE1-FAA0B358194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968833-704C-4AF4-AD6E-26FFE9C0BA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D217C26-E2DC-4E5B-967B-CB0FFE74ABC1}"/>
              </a:ext>
            </a:extLst>
          </p:cNvPr>
          <p:cNvSpPr txBox="1"/>
          <p:nvPr/>
        </p:nvSpPr>
        <p:spPr>
          <a:xfrm>
            <a:off x="165771" y="26895"/>
            <a:ext cx="6096000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 err="1"/>
              <a:t>Термокружка</a:t>
            </a:r>
            <a:r>
              <a:rPr lang="uk-UA" dirty="0"/>
              <a:t> 350 мл, </a:t>
            </a:r>
            <a:r>
              <a:rPr lang="en-US" dirty="0"/>
              <a:t>Blue Elegance</a:t>
            </a:r>
            <a:endParaRPr lang="uk-U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A239EF-392A-4DB6-A9F6-7737C52CE771}"/>
              </a:ext>
            </a:extLst>
          </p:cNvPr>
          <p:cNvSpPr txBox="1"/>
          <p:nvPr/>
        </p:nvSpPr>
        <p:spPr>
          <a:xfrm>
            <a:off x="6385740" y="719753"/>
            <a:ext cx="5331131" cy="50432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indent="0">
              <a:buNone/>
            </a:pPr>
            <a:r>
              <a:rPr lang="uk-UA" dirty="0"/>
              <a:t>Яскрава </a:t>
            </a:r>
            <a:r>
              <a:rPr lang="uk-UA" dirty="0" err="1"/>
              <a:t>термокружка</a:t>
            </a:r>
            <a:r>
              <a:rPr lang="uk-UA" dirty="0"/>
              <a:t> з квітковим дизайном, стане вашим незамінним супутником. Вона компактна та зручна, що робить її ідеальною для подорожей та щоденного використання.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b="1" dirty="0"/>
              <a:t>Переваги для вас:</a:t>
            </a:r>
          </a:p>
          <a:p>
            <a:r>
              <a:rPr lang="uk-UA" b="1" dirty="0"/>
              <a:t>Матеріал: </a:t>
            </a:r>
            <a:r>
              <a:rPr lang="uk-UA" dirty="0"/>
              <a:t>виготовлена з високоякісної нержавіючої сталі, що забезпечує довговічність та стійкість до пошкоджень.</a:t>
            </a:r>
          </a:p>
          <a:p>
            <a:r>
              <a:rPr lang="uk-UA" b="1" dirty="0"/>
              <a:t>Внутрішня колба: </a:t>
            </a:r>
            <a:r>
              <a:rPr lang="uk-UA" dirty="0"/>
              <a:t>сталь AISI 304, яка є безпечною для харчових продуктів та добре утримує тепло, зберігаючи ваші напої гарячими або холодними протягом тривалого часу.</a:t>
            </a:r>
          </a:p>
          <a:p>
            <a:r>
              <a:rPr lang="uk-UA" b="1" dirty="0"/>
              <a:t>Дизайн: </a:t>
            </a:r>
            <a:r>
              <a:rPr lang="uk-UA" dirty="0"/>
              <a:t>яскравий та унікальний квітковий дизайн, який підкреслить вашу індивідуальність та </a:t>
            </a:r>
            <a:r>
              <a:rPr lang="uk-UA" dirty="0" err="1"/>
              <a:t>додасть</a:t>
            </a:r>
            <a:r>
              <a:rPr lang="uk-UA" dirty="0"/>
              <a:t> настрою.</a:t>
            </a:r>
          </a:p>
          <a:p>
            <a:endParaRPr lang="uk-UA" dirty="0"/>
          </a:p>
          <a:p>
            <a:r>
              <a:rPr lang="uk-UA" dirty="0"/>
              <a:t>Артикул</a:t>
            </a:r>
            <a:r>
              <a:rPr lang="en-US" dirty="0"/>
              <a:t>: 8721-7-A-PPS</a:t>
            </a:r>
            <a:endParaRPr lang="uk-UA" dirty="0"/>
          </a:p>
          <a:p>
            <a:r>
              <a:rPr lang="uk-UA" dirty="0"/>
              <a:t>Мін відвантаження – 1</a:t>
            </a:r>
            <a:r>
              <a:rPr lang="en-US" dirty="0"/>
              <a:t> </a:t>
            </a:r>
            <a:r>
              <a:rPr lang="uk-UA" dirty="0"/>
              <a:t>шт.</a:t>
            </a:r>
          </a:p>
          <a:p>
            <a:r>
              <a:rPr lang="uk-UA" dirty="0"/>
              <a:t>Упаковка – 1/25</a:t>
            </a:r>
          </a:p>
          <a:p>
            <a:r>
              <a:rPr lang="uk-UA" dirty="0"/>
              <a:t>РРЦ  - 635 грн</a:t>
            </a:r>
            <a:endParaRPr lang="en-US" dirty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8629EF4-1003-4C01-910C-54846322C1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000" r="21400"/>
          <a:stretch/>
        </p:blipFill>
        <p:spPr>
          <a:xfrm>
            <a:off x="582705" y="806824"/>
            <a:ext cx="1401121" cy="252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7857BFD-3BC6-4668-90C0-1B2C297625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846" b="7152"/>
          <a:stretch/>
        </p:blipFill>
        <p:spPr>
          <a:xfrm>
            <a:off x="2886634" y="801255"/>
            <a:ext cx="2823879" cy="254156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61879E0-84CB-4559-BE57-A41DCD2EA8E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219" r="16418"/>
          <a:stretch/>
        </p:blipFill>
        <p:spPr>
          <a:xfrm>
            <a:off x="193556" y="3751296"/>
            <a:ext cx="1971331" cy="284202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E1391D4-17AE-4499-8E4A-8421A38EE2B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940" t="17735" b="5067"/>
          <a:stretch/>
        </p:blipFill>
        <p:spPr>
          <a:xfrm>
            <a:off x="2886634" y="3751295"/>
            <a:ext cx="3021031" cy="284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724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E0300A4-CD20-4585-AEE1-FAA0B358194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968833-704C-4AF4-AD6E-26FFE9C0BA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D217C26-E2DC-4E5B-967B-CB0FFE74ABC1}"/>
              </a:ext>
            </a:extLst>
          </p:cNvPr>
          <p:cNvSpPr txBox="1"/>
          <p:nvPr/>
        </p:nvSpPr>
        <p:spPr>
          <a:xfrm>
            <a:off x="165771" y="26895"/>
            <a:ext cx="6096000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 err="1"/>
              <a:t>Термокружка</a:t>
            </a:r>
            <a:r>
              <a:rPr lang="uk-UA" dirty="0"/>
              <a:t> 350 мл, </a:t>
            </a:r>
            <a:r>
              <a:rPr lang="en-US" dirty="0"/>
              <a:t>Gentle Blossom</a:t>
            </a:r>
            <a:endParaRPr lang="uk-U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A239EF-392A-4DB6-A9F6-7737C52CE771}"/>
              </a:ext>
            </a:extLst>
          </p:cNvPr>
          <p:cNvSpPr txBox="1"/>
          <p:nvPr/>
        </p:nvSpPr>
        <p:spPr>
          <a:xfrm>
            <a:off x="6385740" y="719753"/>
            <a:ext cx="5331131" cy="50432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indent="0">
              <a:buNone/>
            </a:pPr>
            <a:r>
              <a:rPr lang="uk-UA" dirty="0"/>
              <a:t>Яскрава </a:t>
            </a:r>
            <a:r>
              <a:rPr lang="uk-UA" dirty="0" err="1"/>
              <a:t>термокружка</a:t>
            </a:r>
            <a:r>
              <a:rPr lang="uk-UA" dirty="0"/>
              <a:t> з квітковим дизайном, стане вашим незамінним супутником. Вона компактна та зручна, що робить її ідеальною для подорожей та щоденного використання.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b="1" dirty="0"/>
              <a:t>Переваги для вас:</a:t>
            </a:r>
          </a:p>
          <a:p>
            <a:r>
              <a:rPr lang="uk-UA" b="1" dirty="0"/>
              <a:t>Матеріал: </a:t>
            </a:r>
            <a:r>
              <a:rPr lang="uk-UA" dirty="0"/>
              <a:t>виготовлена з високоякісної нержавіючої сталі, що забезпечує довговічність та стійкість до пошкоджень.</a:t>
            </a:r>
          </a:p>
          <a:p>
            <a:r>
              <a:rPr lang="uk-UA" b="1" dirty="0"/>
              <a:t>Внутрішня колба: </a:t>
            </a:r>
            <a:r>
              <a:rPr lang="uk-UA" dirty="0"/>
              <a:t>сталь AISI 304, яка є безпечною для харчових продуктів та добре утримує тепло, зберігаючи ваші напої гарячими або холодними протягом тривалого часу.</a:t>
            </a:r>
          </a:p>
          <a:p>
            <a:r>
              <a:rPr lang="uk-UA" b="1" dirty="0"/>
              <a:t>Дизайн: </a:t>
            </a:r>
            <a:r>
              <a:rPr lang="uk-UA" dirty="0"/>
              <a:t>яскравий та унікальний квітковий дизайн, який підкреслить вашу індивідуальність та </a:t>
            </a:r>
            <a:r>
              <a:rPr lang="uk-UA" dirty="0" err="1"/>
              <a:t>додасть</a:t>
            </a:r>
            <a:r>
              <a:rPr lang="uk-UA" dirty="0"/>
              <a:t> настрою.</a:t>
            </a:r>
          </a:p>
          <a:p>
            <a:endParaRPr lang="uk-UA" dirty="0"/>
          </a:p>
          <a:p>
            <a:r>
              <a:rPr lang="uk-UA" dirty="0"/>
              <a:t>Артикул</a:t>
            </a:r>
            <a:r>
              <a:rPr lang="en-US" dirty="0"/>
              <a:t>: 8721-9-A</a:t>
            </a:r>
            <a:endParaRPr lang="uk-UA" dirty="0"/>
          </a:p>
          <a:p>
            <a:r>
              <a:rPr lang="uk-UA" dirty="0"/>
              <a:t>Мін відвантаження – 1</a:t>
            </a:r>
            <a:r>
              <a:rPr lang="en-US" dirty="0"/>
              <a:t> </a:t>
            </a:r>
            <a:r>
              <a:rPr lang="uk-UA" dirty="0"/>
              <a:t>шт.</a:t>
            </a:r>
          </a:p>
          <a:p>
            <a:r>
              <a:rPr lang="uk-UA" dirty="0"/>
              <a:t>Упаковка – 1/25</a:t>
            </a:r>
          </a:p>
          <a:p>
            <a:r>
              <a:rPr lang="uk-UA" dirty="0"/>
              <a:t>РРЦ  - 635 грн</a:t>
            </a:r>
            <a:endParaRPr lang="en-US" dirty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71D5A2-81EE-458C-8E80-0D9F0609D9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593" r="23334"/>
          <a:stretch/>
        </p:blipFill>
        <p:spPr>
          <a:xfrm>
            <a:off x="753035" y="824828"/>
            <a:ext cx="1362636" cy="252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120FD9C-5D51-44B0-9A5A-FF5E5D7636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35" b="6290"/>
          <a:stretch/>
        </p:blipFill>
        <p:spPr>
          <a:xfrm>
            <a:off x="2924107" y="806088"/>
            <a:ext cx="3007771" cy="270924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84F27DE-5997-4405-9744-05BEFAA0313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079" r="16960"/>
          <a:stretch/>
        </p:blipFill>
        <p:spPr>
          <a:xfrm>
            <a:off x="475129" y="3715912"/>
            <a:ext cx="1952636" cy="291610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9C80991-33F1-4BC7-87EC-3A2869BB88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15772" y="3792071"/>
            <a:ext cx="2916106" cy="291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271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E0300A4-CD20-4585-AEE1-FAA0B358194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968833-704C-4AF4-AD6E-26FFE9C0BA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D217C26-E2DC-4E5B-967B-CB0FFE74ABC1}"/>
              </a:ext>
            </a:extLst>
          </p:cNvPr>
          <p:cNvSpPr txBox="1"/>
          <p:nvPr/>
        </p:nvSpPr>
        <p:spPr>
          <a:xfrm>
            <a:off x="165771" y="26895"/>
            <a:ext cx="6096000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 err="1"/>
              <a:t>Термокружка</a:t>
            </a:r>
            <a:r>
              <a:rPr lang="uk-UA" dirty="0"/>
              <a:t> 350 мл, </a:t>
            </a:r>
            <a:r>
              <a:rPr lang="en-US" dirty="0"/>
              <a:t>Peony Dreams</a:t>
            </a:r>
            <a:endParaRPr lang="uk-U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A239EF-392A-4DB6-A9F6-7737C52CE771}"/>
              </a:ext>
            </a:extLst>
          </p:cNvPr>
          <p:cNvSpPr txBox="1"/>
          <p:nvPr/>
        </p:nvSpPr>
        <p:spPr>
          <a:xfrm>
            <a:off x="6385740" y="719753"/>
            <a:ext cx="5331131" cy="50432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indent="0">
              <a:buNone/>
            </a:pPr>
            <a:r>
              <a:rPr lang="uk-UA" dirty="0"/>
              <a:t>Яскрава </a:t>
            </a:r>
            <a:r>
              <a:rPr lang="uk-UA" dirty="0" err="1"/>
              <a:t>термокружка</a:t>
            </a:r>
            <a:r>
              <a:rPr lang="uk-UA" dirty="0"/>
              <a:t> з квітковим дизайном, стане вашим незамінним супутником. Вона компактна та зручна, що робить її ідеальною для подорожей та щоденного використання.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b="1" dirty="0"/>
              <a:t>Переваги для вас:</a:t>
            </a:r>
          </a:p>
          <a:p>
            <a:r>
              <a:rPr lang="uk-UA" b="1" dirty="0"/>
              <a:t>Матеріал: </a:t>
            </a:r>
            <a:r>
              <a:rPr lang="uk-UA" dirty="0"/>
              <a:t>виготовлена з високоякісної нержавіючої сталі, що забезпечує довговічність та стійкість до пошкоджень.</a:t>
            </a:r>
          </a:p>
          <a:p>
            <a:r>
              <a:rPr lang="uk-UA" b="1" dirty="0"/>
              <a:t>Внутрішня колба: </a:t>
            </a:r>
            <a:r>
              <a:rPr lang="uk-UA" dirty="0"/>
              <a:t>сталь AISI 304, яка є безпечною для харчових продуктів та добре утримує тепло, зберігаючи ваші напої гарячими або холодними протягом тривалого часу.</a:t>
            </a:r>
          </a:p>
          <a:p>
            <a:r>
              <a:rPr lang="uk-UA" b="1" dirty="0"/>
              <a:t>Дизайн: </a:t>
            </a:r>
            <a:r>
              <a:rPr lang="uk-UA" dirty="0"/>
              <a:t>яскравий та унікальний квітковий дизайн, який підкреслить вашу індивідуальність та </a:t>
            </a:r>
            <a:r>
              <a:rPr lang="uk-UA" dirty="0" err="1"/>
              <a:t>додасть</a:t>
            </a:r>
            <a:r>
              <a:rPr lang="uk-UA" dirty="0"/>
              <a:t> настрою.</a:t>
            </a:r>
          </a:p>
          <a:p>
            <a:endParaRPr lang="uk-UA" dirty="0"/>
          </a:p>
          <a:p>
            <a:r>
              <a:rPr lang="uk-UA" dirty="0"/>
              <a:t>Артикул</a:t>
            </a:r>
            <a:r>
              <a:rPr lang="en-US" dirty="0"/>
              <a:t>: 8721-8-A-CC</a:t>
            </a:r>
            <a:endParaRPr lang="uk-UA" dirty="0"/>
          </a:p>
          <a:p>
            <a:r>
              <a:rPr lang="uk-UA" dirty="0"/>
              <a:t>Мін відвантаження – 1</a:t>
            </a:r>
            <a:r>
              <a:rPr lang="en-US" dirty="0"/>
              <a:t> </a:t>
            </a:r>
            <a:r>
              <a:rPr lang="uk-UA" dirty="0"/>
              <a:t>шт.</a:t>
            </a:r>
          </a:p>
          <a:p>
            <a:r>
              <a:rPr lang="uk-UA" dirty="0"/>
              <a:t>Упаковка – 1/25</a:t>
            </a:r>
          </a:p>
          <a:p>
            <a:r>
              <a:rPr lang="uk-UA" dirty="0"/>
              <a:t>РРЦ  - 635 грн</a:t>
            </a:r>
            <a:endParaRPr lang="en-US" dirty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496E3C0-2D14-47A7-9D98-D00C7F669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71" y="860613"/>
            <a:ext cx="2520000" cy="252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7E88D17-178C-4F1C-B977-D9B9A259071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017" b="6798"/>
          <a:stretch/>
        </p:blipFill>
        <p:spPr>
          <a:xfrm>
            <a:off x="2900081" y="852266"/>
            <a:ext cx="2989730" cy="257673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7DBCDBA-3944-475E-AD98-003BB97CDE8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758" r="18758"/>
          <a:stretch/>
        </p:blipFill>
        <p:spPr>
          <a:xfrm>
            <a:off x="573740" y="3711874"/>
            <a:ext cx="1691917" cy="270777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842859D-F169-4DE3-84DC-17D10931920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350" t="9849" b="7131"/>
          <a:stretch/>
        </p:blipFill>
        <p:spPr>
          <a:xfrm>
            <a:off x="3110752" y="3711874"/>
            <a:ext cx="2850700" cy="279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73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E0300A4-CD20-4585-AEE1-FAA0B358194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968833-704C-4AF4-AD6E-26FFE9C0BA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D217C26-E2DC-4E5B-967B-CB0FFE74ABC1}"/>
              </a:ext>
            </a:extLst>
          </p:cNvPr>
          <p:cNvSpPr txBox="1"/>
          <p:nvPr/>
        </p:nvSpPr>
        <p:spPr>
          <a:xfrm>
            <a:off x="165771" y="26895"/>
            <a:ext cx="6096000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 err="1"/>
              <a:t>Термокружка</a:t>
            </a:r>
            <a:r>
              <a:rPr lang="uk-UA" dirty="0"/>
              <a:t> 350 мл, </a:t>
            </a:r>
            <a:r>
              <a:rPr lang="en-US" dirty="0"/>
              <a:t>Violet Whispers</a:t>
            </a:r>
            <a:endParaRPr lang="uk-U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A239EF-392A-4DB6-A9F6-7737C52CE771}"/>
              </a:ext>
            </a:extLst>
          </p:cNvPr>
          <p:cNvSpPr txBox="1"/>
          <p:nvPr/>
        </p:nvSpPr>
        <p:spPr>
          <a:xfrm>
            <a:off x="6385740" y="719753"/>
            <a:ext cx="5331131" cy="50432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indent="0">
              <a:buNone/>
            </a:pPr>
            <a:r>
              <a:rPr lang="uk-UA" dirty="0"/>
              <a:t>Яскрава </a:t>
            </a:r>
            <a:r>
              <a:rPr lang="uk-UA" dirty="0" err="1"/>
              <a:t>термокружка</a:t>
            </a:r>
            <a:r>
              <a:rPr lang="uk-UA" dirty="0"/>
              <a:t> з квітковим дизайном, стане вашим незамінним супутником. Вона компактна та зручна, що робить її ідеальною для подорожей та щоденного використання.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b="1" dirty="0"/>
              <a:t>Переваги для вас:</a:t>
            </a:r>
          </a:p>
          <a:p>
            <a:r>
              <a:rPr lang="uk-UA" b="1" dirty="0"/>
              <a:t>Матеріал: </a:t>
            </a:r>
            <a:r>
              <a:rPr lang="uk-UA" dirty="0"/>
              <a:t>виготовлена з високоякісної нержавіючої сталі, що забезпечує довговічність та стійкість до пошкоджень.</a:t>
            </a:r>
          </a:p>
          <a:p>
            <a:r>
              <a:rPr lang="uk-UA" b="1" dirty="0"/>
              <a:t>Внутрішня колба: </a:t>
            </a:r>
            <a:r>
              <a:rPr lang="uk-UA" dirty="0"/>
              <a:t>сталь AISI 304, яка є безпечною для харчових продуктів та добре утримує тепло, зберігаючи ваші напої гарячими або холодними протягом тривалого часу.</a:t>
            </a:r>
          </a:p>
          <a:p>
            <a:r>
              <a:rPr lang="uk-UA" b="1" dirty="0"/>
              <a:t>Дизайн: </a:t>
            </a:r>
            <a:r>
              <a:rPr lang="uk-UA" dirty="0"/>
              <a:t>яскравий та унікальний квітковий дизайн, який підкреслить вашу індивідуальність та </a:t>
            </a:r>
            <a:r>
              <a:rPr lang="uk-UA" dirty="0" err="1"/>
              <a:t>додасть</a:t>
            </a:r>
            <a:r>
              <a:rPr lang="uk-UA" dirty="0"/>
              <a:t> настрою.</a:t>
            </a:r>
          </a:p>
          <a:p>
            <a:endParaRPr lang="uk-UA" dirty="0"/>
          </a:p>
          <a:p>
            <a:r>
              <a:rPr lang="uk-UA" dirty="0"/>
              <a:t>Артикул</a:t>
            </a:r>
            <a:r>
              <a:rPr lang="en-US" dirty="0"/>
              <a:t>: 8721-10-A</a:t>
            </a:r>
            <a:endParaRPr lang="uk-UA" dirty="0"/>
          </a:p>
          <a:p>
            <a:r>
              <a:rPr lang="uk-UA" dirty="0"/>
              <a:t>Мін відвантаження – 1</a:t>
            </a:r>
            <a:r>
              <a:rPr lang="en-US" dirty="0"/>
              <a:t> </a:t>
            </a:r>
            <a:r>
              <a:rPr lang="uk-UA" dirty="0"/>
              <a:t>шт.</a:t>
            </a:r>
          </a:p>
          <a:p>
            <a:r>
              <a:rPr lang="uk-UA" dirty="0"/>
              <a:t>Упаковка – 1/25</a:t>
            </a:r>
          </a:p>
          <a:p>
            <a:r>
              <a:rPr lang="uk-UA" dirty="0"/>
              <a:t>РРЦ  - 635 грн</a:t>
            </a:r>
            <a:endParaRPr lang="en-US" dirty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E6254B-BBFE-4E7F-BA29-5ABDE321AA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470" r="22471"/>
          <a:stretch/>
        </p:blipFill>
        <p:spPr>
          <a:xfrm>
            <a:off x="654424" y="719753"/>
            <a:ext cx="1387500" cy="252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3A56627-A85C-444A-A12E-F7EE5A9949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2249" t="8047" r="2249" b="5555"/>
          <a:stretch/>
        </p:blipFill>
        <p:spPr>
          <a:xfrm>
            <a:off x="2820674" y="810388"/>
            <a:ext cx="2916728" cy="2520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ED79588-CEF3-4C01-A9E6-6A9740B27BA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413" r="14089"/>
          <a:stretch/>
        </p:blipFill>
        <p:spPr>
          <a:xfrm>
            <a:off x="412376" y="3720355"/>
            <a:ext cx="1812715" cy="260829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B16AE19-E943-451F-8502-35A7C268377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602" t="10639" b="6730"/>
          <a:stretch/>
        </p:blipFill>
        <p:spPr>
          <a:xfrm>
            <a:off x="2902073" y="3527613"/>
            <a:ext cx="2835329" cy="284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1128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11248</TotalTime>
  <Words>448</Words>
  <Application>Microsoft Office PowerPoint</Application>
  <PresentationFormat>Широкоэкранный</PresentationFormat>
  <Paragraphs>48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Zdor</cp:lastModifiedBy>
  <cp:revision>2322</cp:revision>
  <cp:lastPrinted>2024-12-09T09:26:16Z</cp:lastPrinted>
  <dcterms:created xsi:type="dcterms:W3CDTF">2019-03-13T13:21:03Z</dcterms:created>
  <dcterms:modified xsi:type="dcterms:W3CDTF">2025-09-16T08:10:35Z</dcterms:modified>
</cp:coreProperties>
</file>